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59" r:id="rId3"/>
    <p:sldId id="272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8" autoAdjust="0"/>
    <p:restoredTop sz="94686" autoAdjust="0"/>
  </p:normalViewPr>
  <p:slideViewPr>
    <p:cSldViewPr snapToGrid="0">
      <p:cViewPr>
        <p:scale>
          <a:sx n="85" d="100"/>
          <a:sy n="85" d="100"/>
        </p:scale>
        <p:origin x="-882" y="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p:transition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p:transition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p:transition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p:transition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p:transition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p:transition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p:transition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p:transition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p:transition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8" y="190315"/>
            <a:ext cx="6763871" cy="1127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6767" y="1476001"/>
            <a:ext cx="67672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0872945">
            <a:off x="2860662" y="942604"/>
            <a:ext cx="5023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Отдел образования, спорта и туризма </a:t>
            </a:r>
          </a:p>
          <a:p>
            <a:pPr algn="ctr"/>
            <a:r>
              <a:rPr lang="ru-RU" dirty="0" smtClean="0"/>
              <a:t>Новогрудского райисполкома</a:t>
            </a:r>
            <a:endParaRPr lang="be-BY" dirty="0"/>
          </a:p>
        </p:txBody>
      </p:sp>
      <p:sp>
        <p:nvSpPr>
          <p:cNvPr id="8" name="TextBox 7"/>
          <p:cNvSpPr txBox="1"/>
          <p:nvPr/>
        </p:nvSpPr>
        <p:spPr>
          <a:xfrm rot="20903444">
            <a:off x="2664082" y="1649088"/>
            <a:ext cx="570974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Новогрудский районный центр 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творчества детей и молодежи</a:t>
            </a:r>
            <a:endParaRPr lang="be-BY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 rot="20894875">
            <a:off x="2662813" y="3121414"/>
            <a:ext cx="6178134" cy="2001689"/>
          </a:xfrm>
        </p:spPr>
        <p:txBody>
          <a:bodyPr>
            <a:no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«Весёлая Суббота </a:t>
            </a:r>
            <a:b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 5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D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формате: город для детей»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2" name="ADDICT SOUND - i feel goo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336.057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" y="610157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3850" y="9994"/>
            <a:ext cx="4834169" cy="683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3850" y="9994"/>
            <a:ext cx="4848299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510177"/>
      </p:ext>
    </p:extLst>
  </p:cSld>
  <p:clrMapOvr>
    <a:masterClrMapping/>
  </p:clrMapOvr>
  <p:transition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960371"/>
            <a:ext cx="60869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latin typeface="Century Schoolbook" panose="02040604050505020304" pitchFamily="18" charset="0"/>
              </a:rPr>
              <a:t>ДЕТСТВО</a:t>
            </a:r>
          </a:p>
          <a:p>
            <a:pPr lvl="0"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ury Schoolbook" panose="02040604050505020304" pitchFamily="18" charset="0"/>
              </a:rPr>
              <a:t>«</a:t>
            </a:r>
            <a:r>
              <a:rPr lang="be-BY" sz="3600" b="1" dirty="0">
                <a:solidFill>
                  <a:schemeClr val="accent5">
                    <a:lumMod val="75000"/>
                  </a:schemeClr>
                </a:solidFill>
                <a:latin typeface="Century Schoolbook" panose="02040604050505020304" pitchFamily="18" charset="0"/>
              </a:rPr>
              <a:t>Детство – детям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ury Schoolbook" panose="02040604050505020304" pitchFamily="18" charset="0"/>
              </a:rPr>
              <a:t>»</a:t>
            </a:r>
            <a:endParaRPr lang="be-BY" sz="3600" b="1" dirty="0">
              <a:solidFill>
                <a:schemeClr val="accent5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just"/>
            <a:r>
              <a:rPr lang="ru-RU" sz="3200" dirty="0">
                <a:latin typeface="Century Schoolbook" panose="02040604050505020304" pitchFamily="18" charset="0"/>
              </a:rPr>
              <a:t>Детство – это игра. Каждую субботу в Центре проводятся познавательно-игровые программы, массовые и спортивные мероприятия.</a:t>
            </a:r>
            <a:endParaRPr lang="be-BY" sz="3200" dirty="0">
              <a:latin typeface="Century Schoolbook" panose="02040604050505020304" pitchFamily="18" charset="0"/>
            </a:endParaRPr>
          </a:p>
          <a:p>
            <a:pPr algn="just"/>
            <a:endParaRPr lang="be-BY" sz="2800" dirty="0"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61384468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6" y="0"/>
            <a:ext cx="48513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6" y="24064"/>
            <a:ext cx="48483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8335" y="24065"/>
            <a:ext cx="48483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6" y="24065"/>
            <a:ext cx="4848299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242827"/>
      </p:ext>
    </p:extLst>
  </p:cSld>
  <p:clrMapOvr>
    <a:masterClrMapping/>
  </p:clrMapOvr>
  <p:transition advClick="0" advTm="2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novgazeta.by/wp-content/uploads/2017/09/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2006" y="134471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7.jpg (600×400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541" y="3164541"/>
            <a:ext cx="398032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6.jpg (600×400)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2671" y="3155575"/>
            <a:ext cx="4110318" cy="259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6353" y="5728447"/>
            <a:ext cx="6553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сентября 2017 года городу вручен сертификат ЮНИСЕФ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Новогрудок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город, дружественный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детям»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242827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9" y="2528048"/>
            <a:ext cx="6539753" cy="1999128"/>
          </a:xfrm>
        </p:spPr>
        <p:txBody>
          <a:bodyPr>
            <a:no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Весёлая Суббота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5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формате: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город для детей</a:t>
            </a:r>
            <a:endParaRPr lang="be-BY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767262" y="938461"/>
            <a:ext cx="1491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Дело</a:t>
            </a:r>
            <a:endParaRPr lang="be-BY" dirty="0"/>
          </a:p>
        </p:txBody>
      </p:sp>
      <p:sp>
        <p:nvSpPr>
          <p:cNvPr id="6" name="TextBox 5"/>
          <p:cNvSpPr txBox="1"/>
          <p:nvPr/>
        </p:nvSpPr>
        <p:spPr>
          <a:xfrm>
            <a:off x="2935703" y="4427621"/>
            <a:ext cx="1491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</a:t>
            </a:r>
            <a:endParaRPr lang="be-BY" dirty="0"/>
          </a:p>
        </p:txBody>
      </p:sp>
      <p:sp>
        <p:nvSpPr>
          <p:cNvPr id="7" name="TextBox 6"/>
          <p:cNvSpPr txBox="1"/>
          <p:nvPr/>
        </p:nvSpPr>
        <p:spPr>
          <a:xfrm>
            <a:off x="6063917" y="4427621"/>
            <a:ext cx="2550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Детство</a:t>
            </a:r>
            <a:endParaRPr lang="be-BY" dirty="0"/>
          </a:p>
        </p:txBody>
      </p:sp>
      <p:sp>
        <p:nvSpPr>
          <p:cNvPr id="8" name="TextBox 7"/>
          <p:cNvSpPr txBox="1"/>
          <p:nvPr/>
        </p:nvSpPr>
        <p:spPr>
          <a:xfrm>
            <a:off x="4427619" y="1707902"/>
            <a:ext cx="194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ружба</a:t>
            </a:r>
            <a:endParaRPr lang="be-BY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737684" y="914397"/>
            <a:ext cx="2069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</a:t>
            </a:r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1421346924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02541" y="188258"/>
            <a:ext cx="6409765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solidFill>
                  <a:srgbClr val="0070C0"/>
                </a:solidFill>
                <a:latin typeface="CentSchbkCyrill BT" panose="02040603050705020303" pitchFamily="18" charset="-52"/>
              </a:rPr>
              <a:t>Цель:</a:t>
            </a:r>
            <a:r>
              <a:rPr lang="ru-RU" sz="3000" dirty="0" smtClean="0">
                <a:latin typeface="CentSchbkCyrill BT" panose="02040603050705020303" pitchFamily="18" charset="-52"/>
              </a:rPr>
              <a:t> создание условий для полезной занятости детей и молодёжи, формирования культуры досуга через содержательную организацию шестого школьного дня.</a:t>
            </a:r>
          </a:p>
          <a:p>
            <a:pPr algn="just"/>
            <a:endParaRPr lang="ru-RU" sz="3000" dirty="0" smtClean="0">
              <a:latin typeface="CentSchbkCyrill BT" panose="02040603050705020303" pitchFamily="18" charset="-52"/>
            </a:endParaRPr>
          </a:p>
          <a:p>
            <a:pPr algn="ctr"/>
            <a:r>
              <a:rPr lang="ru-RU" sz="3000" b="1" dirty="0" smtClean="0">
                <a:solidFill>
                  <a:srgbClr val="0070C0"/>
                </a:solidFill>
                <a:latin typeface="CentSchbkCyrill BT" panose="02040603050705020303" pitchFamily="18" charset="-52"/>
              </a:rPr>
              <a:t>5D формат – Дело – Дружба – Добро – Дом – Детство</a:t>
            </a:r>
          </a:p>
          <a:p>
            <a:pPr algn="just"/>
            <a:r>
              <a:rPr lang="ru-RU" sz="3000" dirty="0" smtClean="0">
                <a:latin typeface="CentSchbkCyrill BT" panose="02040603050705020303" pitchFamily="18" charset="-52"/>
              </a:rPr>
              <a:t>составляющие субботнего дня, которые отражают ключевые принципы инициативы ЮНИСЕФ «Город, дружественный детям»</a:t>
            </a:r>
          </a:p>
          <a:p>
            <a:pPr algn="just"/>
            <a:endParaRPr lang="be-BY" sz="3200" dirty="0">
              <a:latin typeface="CentSchbkCyrill BT" panose="02040603050705020303" pitchFamily="18" charset="-5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134618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1201003"/>
            <a:ext cx="608690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b="1" dirty="0" smtClean="0">
                <a:latin typeface="CentSchbkCyrill BT" panose="02040603050705020303" pitchFamily="18" charset="-52"/>
              </a:rPr>
              <a:t>ДЕЛО</a:t>
            </a:r>
          </a:p>
          <a:p>
            <a:pPr algn="ctr"/>
            <a:r>
              <a:rPr lang="be-BY" sz="2800" dirty="0" smtClean="0">
                <a:latin typeface="CentSchbkCyrill BT" panose="02040603050705020303" pitchFamily="18" charset="-52"/>
              </a:rPr>
              <a:t>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«</a:t>
            </a:r>
            <a:r>
              <a:rPr lang="be-BY" sz="3200" b="1" dirty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Всякий человек в деле познаётся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»</a:t>
            </a:r>
          </a:p>
          <a:p>
            <a:pPr algn="just"/>
            <a:r>
              <a:rPr lang="ru-RU" sz="2800" dirty="0" smtClean="0">
                <a:latin typeface="CentSchbkCyrill BT" panose="02040603050705020303" pitchFamily="18" charset="-52"/>
              </a:rPr>
              <a:t>В </a:t>
            </a:r>
            <a:r>
              <a:rPr lang="ru-RU" sz="2800" dirty="0">
                <a:latin typeface="CentSchbkCyrill BT" panose="02040603050705020303" pitchFamily="18" charset="-52"/>
              </a:rPr>
              <a:t>субботний день познать себя и развить свои способности каждый ребёнок может в объединениях по интересам, кружках, клубах, секциях.</a:t>
            </a:r>
            <a:endParaRPr lang="be-BY" sz="2800" dirty="0">
              <a:latin typeface="CentSchbkCyrill BT" panose="02040603050705020303" pitchFamily="18" charset="-5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134618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herin\Desktop\субботыы\итоги_субботы_04.02.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83" y="0"/>
            <a:ext cx="522170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atherin\Desktop\субботыы\итоги_субботы_08.10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83" y="24063"/>
            <a:ext cx="519225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atherin\Desktop\субботыы\итоги_субботы_08.10.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408" y="24064"/>
            <a:ext cx="522631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atherin\Desktop\субботыы\итоги_субботы_08.10.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83" y="24064"/>
            <a:ext cx="5273644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4696894"/>
      </p:ext>
    </p:extLst>
  </p:cSld>
  <p:clrMapOvr>
    <a:masterClrMapping/>
  </p:clrMapOvr>
  <p:transition advClick="0" advTm="2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960371"/>
            <a:ext cx="6086901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entSchbkCyrill BT" panose="02040603050705020303" pitchFamily="18" charset="-52"/>
              </a:rPr>
              <a:t>ДРУЖБА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«</a:t>
            </a:r>
            <a:r>
              <a:rPr lang="be-BY" sz="3600" b="1" dirty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Хочешь дружбы – будь другом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»</a:t>
            </a:r>
          </a:p>
          <a:p>
            <a:pPr algn="just"/>
            <a:r>
              <a:rPr lang="ru-RU" sz="3200" dirty="0" smtClean="0">
                <a:latin typeface="CentSchbkCyrill BT" panose="02040603050705020303" pitchFamily="18" charset="-52"/>
              </a:rPr>
              <a:t>Субботний </a:t>
            </a:r>
            <a:r>
              <a:rPr lang="ru-RU" sz="3200" dirty="0">
                <a:latin typeface="CentSchbkCyrill BT" panose="02040603050705020303" pitchFamily="18" charset="-52"/>
              </a:rPr>
              <a:t>день предлагает найти друга, участвуя в делах районной пионерской организации, турнирах и фестивалях интеллектуального клуба «</a:t>
            </a:r>
            <a:r>
              <a:rPr lang="ru-RU" sz="3200" dirty="0" err="1" smtClean="0">
                <a:latin typeface="CentSchbkCyrill BT" panose="02040603050705020303" pitchFamily="18" charset="-52"/>
              </a:rPr>
              <a:t>Наваградск</a:t>
            </a:r>
            <a:r>
              <a:rPr lang="be-BY" sz="3200" dirty="0">
                <a:latin typeface="CentSchbkCyrill BT" panose="02040603050705020303" pitchFamily="18" charset="-52"/>
              </a:rPr>
              <a:t>і</a:t>
            </a:r>
            <a:r>
              <a:rPr lang="ru-RU" sz="3200" dirty="0">
                <a:latin typeface="CentSchbkCyrill BT" panose="02040603050705020303" pitchFamily="18" charset="-52"/>
              </a:rPr>
              <a:t>я </a:t>
            </a:r>
            <a:r>
              <a:rPr lang="ru-RU" sz="3200" dirty="0" err="1">
                <a:latin typeface="CentSchbkCyrill BT" panose="02040603050705020303" pitchFamily="18" charset="-52"/>
              </a:rPr>
              <a:t>волаты</a:t>
            </a:r>
            <a:r>
              <a:rPr lang="ru-RU" sz="3200" dirty="0">
                <a:latin typeface="CentSchbkCyrill BT" panose="02040603050705020303" pitchFamily="18" charset="-52"/>
              </a:rPr>
              <a:t>»</a:t>
            </a:r>
            <a:r>
              <a:rPr lang="be-BY" sz="3200" dirty="0">
                <a:latin typeface="CentSchbkCyrill BT" panose="02040603050705020303" pitchFamily="18" charset="-52"/>
              </a:rPr>
              <a:t>.</a:t>
            </a:r>
            <a:endParaRPr lang="be-BY" sz="2800" dirty="0"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37412107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6785" y="0"/>
            <a:ext cx="48483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5" y="1"/>
            <a:ext cx="48513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5" y="1"/>
            <a:ext cx="48483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5235" y="2"/>
            <a:ext cx="4848299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137415"/>
      </p:ext>
    </p:extLst>
  </p:cSld>
  <p:clrMapOvr>
    <a:masterClrMapping/>
  </p:clrMapOvr>
  <p:transition advClick="0" advTm="2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960371"/>
            <a:ext cx="60869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entSchbkCyrill BT" panose="02040603050705020303" pitchFamily="18" charset="-52"/>
              </a:rPr>
              <a:t>ДОБРО</a:t>
            </a:r>
            <a:endParaRPr lang="ru-RU" sz="3200" dirty="0" smtClean="0">
              <a:latin typeface="CentSchbkCyrill BT" panose="02040603050705020303" pitchFamily="18" charset="-52"/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«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Жизнь дана на добрые дела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» </a:t>
            </a:r>
          </a:p>
          <a:p>
            <a:pPr algn="just"/>
            <a:r>
              <a:rPr lang="ru-RU" sz="3200" dirty="0" smtClean="0">
                <a:latin typeface="CentSchbkCyrill BT" panose="02040603050705020303" pitchFamily="18" charset="-52"/>
              </a:rPr>
              <a:t>Суббота </a:t>
            </a:r>
            <a:r>
              <a:rPr lang="ru-RU" sz="3200" dirty="0">
                <a:latin typeface="CentSchbkCyrill BT" panose="02040603050705020303" pitchFamily="18" charset="-52"/>
              </a:rPr>
              <a:t>– день проведения благотворительных акций, реализации социальных проектов Молодёжного </a:t>
            </a:r>
            <a:r>
              <a:rPr lang="ru-RU" sz="3200" dirty="0" smtClean="0">
                <a:latin typeface="CentSchbkCyrill BT" panose="02040603050705020303" pitchFamily="18" charset="-52"/>
              </a:rPr>
              <a:t>парламента, пионерских дел.</a:t>
            </a:r>
            <a:endParaRPr lang="be-BY" sz="2800" dirty="0"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83191899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3850" y="0"/>
            <a:ext cx="483416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3850" y="1"/>
            <a:ext cx="48483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3850" y="0"/>
            <a:ext cx="484830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457066"/>
      </p:ext>
    </p:extLst>
  </p:cSld>
  <p:clrMapOvr>
    <a:masterClrMapping/>
  </p:clrMapOvr>
  <p:transition advClick="0" advTm="2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960371"/>
            <a:ext cx="60869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entSchbkCyrill BT" panose="02040603050705020303" pitchFamily="18" charset="-52"/>
              </a:rPr>
              <a:t>ДОМ 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«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Только трудом держится дом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entSchbkCyrill BT" panose="02040603050705020303" pitchFamily="18" charset="-52"/>
              </a:rPr>
              <a:t>»</a:t>
            </a:r>
          </a:p>
          <a:p>
            <a:pPr algn="just"/>
            <a:r>
              <a:rPr lang="ru-RU" sz="3200" dirty="0" smtClean="0">
                <a:latin typeface="CentSchbkCyrill BT" panose="02040603050705020303" pitchFamily="18" charset="-52"/>
              </a:rPr>
              <a:t>В </a:t>
            </a:r>
            <a:r>
              <a:rPr lang="ru-RU" sz="3200" dirty="0">
                <a:latin typeface="CentSchbkCyrill BT" panose="02040603050705020303" pitchFamily="18" charset="-52"/>
              </a:rPr>
              <a:t>субботу в Центре организуется работа родительского клуба «Друзья», мероприятия с родителями, праздники двора.</a:t>
            </a:r>
            <a:endParaRPr lang="be-BY" sz="2800" dirty="0"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17590112"/>
      </p:ext>
    </p:extLst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228</Words>
  <Application>Microsoft Office PowerPoint</Application>
  <PresentationFormat>Экран (4:3)</PresentationFormat>
  <Paragraphs>31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«Весёлая Суббота  в 5D формате: город для детей»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Весёлая Суббота  в 5D формате: город для детей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Katherin</cp:lastModifiedBy>
  <cp:revision>159</cp:revision>
  <dcterms:created xsi:type="dcterms:W3CDTF">2014-11-21T11:00:06Z</dcterms:created>
  <dcterms:modified xsi:type="dcterms:W3CDTF">2017-09-10T06:04:42Z</dcterms:modified>
</cp:coreProperties>
</file>